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xml" ContentType="application/vnd.openxmlformats-officedocument.presentationml.tags+xml"/>
  <Override PartName="/ppt/notesSlides/notesSlide34.xml" ContentType="application/vnd.openxmlformats-officedocument.presentationml.notesSlide+xml"/>
  <Override PartName="/ppt/tags/tag8.xml" ContentType="application/vnd.openxmlformats-officedocument.presentationml.tags+xml"/>
  <Override PartName="/ppt/notesSlides/notesSlide3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392" r:id="rId58"/>
    <p:sldId id="393" r:id="rId59"/>
    <p:sldId id="334" r:id="rId60"/>
    <p:sldId id="394" r:id="rId61"/>
    <p:sldId id="396" r:id="rId62"/>
    <p:sldId id="397" r:id="rId63"/>
    <p:sldId id="398" r:id="rId64"/>
    <p:sldId id="399" r:id="rId65"/>
    <p:sldId id="400" r:id="rId66"/>
    <p:sldId id="401" r:id="rId67"/>
    <p:sldId id="372" r:id="rId68"/>
    <p:sldId id="402" r:id="rId69"/>
    <p:sldId id="373" r:id="rId70"/>
    <p:sldId id="290" r:id="rId71"/>
    <p:sldId id="291" r:id="rId72"/>
    <p:sldId id="301" r:id="rId73"/>
    <p:sldId id="404" r:id="rId74"/>
    <p:sldId id="357" r:id="rId75"/>
    <p:sldId id="405" r:id="rId76"/>
    <p:sldId id="406" r:id="rId77"/>
    <p:sldId id="409" r:id="rId78"/>
    <p:sldId id="410" r:id="rId79"/>
    <p:sldId id="411" r:id="rId80"/>
    <p:sldId id="412" r:id="rId81"/>
    <p:sldId id="414" r:id="rId82"/>
    <p:sldId id="416" r:id="rId83"/>
    <p:sldId id="434" r:id="rId84"/>
    <p:sldId id="426" r:id="rId85"/>
    <p:sldId id="446" r:id="rId86"/>
    <p:sldId id="429" r:id="rId87"/>
    <p:sldId id="455" r:id="rId88"/>
    <p:sldId id="458" r:id="rId89"/>
    <p:sldId id="430" r:id="rId90"/>
    <p:sldId id="431" r:id="rId91"/>
    <p:sldId id="432" r:id="rId92"/>
    <p:sldId id="433" r:id="rId93"/>
    <p:sldId id="457" r:id="rId94"/>
    <p:sldId id="271" r:id="rId95"/>
    <p:sldId id="376" r:id="rId96"/>
    <p:sldId id="418" r:id="rId97"/>
    <p:sldId id="419" r:id="rId98"/>
    <p:sldId id="421" r:id="rId99"/>
    <p:sldId id="422" r:id="rId100"/>
    <p:sldId id="423" r:id="rId101"/>
    <p:sldId id="424" r:id="rId102"/>
    <p:sldId id="408" r:id="rId103"/>
    <p:sldId id="443" r:id="rId104"/>
    <p:sldId id="447" r:id="rId105"/>
    <p:sldId id="448" r:id="rId106"/>
    <p:sldId id="449" r:id="rId107"/>
    <p:sldId id="451" r:id="rId108"/>
    <p:sldId id="452" r:id="rId109"/>
    <p:sldId id="454" r:id="rId110"/>
    <p:sldId id="453" r:id="rId111"/>
    <p:sldId id="456" r:id="rId112"/>
    <p:sldId id="427" r:id="rId113"/>
    <p:sldId id="442"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68" autoAdjust="0"/>
    <p:restoredTop sz="95694" autoAdjust="0"/>
  </p:normalViewPr>
  <p:slideViewPr>
    <p:cSldViewPr snapToObjects="1">
      <p:cViewPr>
        <p:scale>
          <a:sx n="200" d="100"/>
          <a:sy n="200" d="100"/>
        </p:scale>
        <p:origin x="595" y="283"/>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12.03.2021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12.03.2021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a:t>
            </a:r>
            <a:r>
              <a:rPr lang="en-US"/>
              <a:t>serious on</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85</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94</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95</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59.png"/><Relationship Id="rId4" Type="http://schemas.openxmlformats.org/officeDocument/2006/relationships/image" Target="../media/image124.png"/></Relationships>
</file>

<file path=ppt/slides/_rels/slide10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59.png"/><Relationship Id="rId4" Type="http://schemas.openxmlformats.org/officeDocument/2006/relationships/image" Target="../media/image124.png"/></Relationships>
</file>

<file path=ppt/slides/_rels/slide10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59.png"/><Relationship Id="rId4" Type="http://schemas.openxmlformats.org/officeDocument/2006/relationships/image" Target="../media/image124.png"/></Relationships>
</file>

<file path=ppt/slides/_rels/slide10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67.png"/><Relationship Id="rId5" Type="http://schemas.openxmlformats.org/officeDocument/2006/relationships/image" Target="../media/image159.png"/><Relationship Id="rId4" Type="http://schemas.openxmlformats.org/officeDocument/2006/relationships/image" Target="../media/image124.png"/></Relationships>
</file>

<file path=ppt/slides/_rels/slide10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5.xml"/><Relationship Id="rId5" Type="http://schemas.openxmlformats.org/officeDocument/2006/relationships/image" Target="../media/image163.png"/><Relationship Id="rId4" Type="http://schemas.openxmlformats.org/officeDocument/2006/relationships/image" Target="../media/image18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50.png"/><Relationship Id="rId7"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8.png"/><Relationship Id="rId3" Type="http://schemas.openxmlformats.org/officeDocument/2006/relationships/image" Target="../media/image95.png"/><Relationship Id="rId7" Type="http://schemas.openxmlformats.org/officeDocument/2006/relationships/image" Target="../media/image113.png"/><Relationship Id="rId12" Type="http://schemas.openxmlformats.org/officeDocument/2006/relationships/image" Target="../media/image117.png"/><Relationship Id="rId2" Type="http://schemas.openxmlformats.org/officeDocument/2006/relationships/image" Target="../media/image94.png"/><Relationship Id="rId1" Type="http://schemas.openxmlformats.org/officeDocument/2006/relationships/slideLayout" Target="../slideLayouts/slideLayout5.xml"/><Relationship Id="rId6" Type="http://schemas.openxmlformats.org/officeDocument/2006/relationships/image" Target="../media/image112.png"/><Relationship Id="rId11" Type="http://schemas.openxmlformats.org/officeDocument/2006/relationships/image" Target="../media/image116.png"/><Relationship Id="rId5" Type="http://schemas.openxmlformats.org/officeDocument/2006/relationships/image" Target="../media/image106.png"/><Relationship Id="rId15" Type="http://schemas.openxmlformats.org/officeDocument/2006/relationships/image" Target="../media/image120.jpeg"/><Relationship Id="rId10" Type="http://schemas.openxmlformats.org/officeDocument/2006/relationships/image" Target="../media/image105.png"/><Relationship Id="rId4" Type="http://schemas.openxmlformats.org/officeDocument/2006/relationships/image" Target="../media/image111.png"/><Relationship Id="rId9" Type="http://schemas.openxmlformats.org/officeDocument/2006/relationships/image" Target="../media/image115.png"/><Relationship Id="rId14" Type="http://schemas.openxmlformats.org/officeDocument/2006/relationships/image" Target="../media/image119.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8.png"/><Relationship Id="rId3" Type="http://schemas.openxmlformats.org/officeDocument/2006/relationships/notesSlide" Target="../notesSlides/notesSlide25.xml"/><Relationship Id="rId7" Type="http://schemas.openxmlformats.org/officeDocument/2006/relationships/image" Target="../media/image58.png"/><Relationship Id="rId12"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3.png"/><Relationship Id="rId11" Type="http://schemas.openxmlformats.org/officeDocument/2006/relationships/image" Target="../media/image126.png"/><Relationship Id="rId5" Type="http://schemas.openxmlformats.org/officeDocument/2006/relationships/image" Target="../media/image122.png"/><Relationship Id="rId10" Type="http://schemas.openxmlformats.org/officeDocument/2006/relationships/image" Target="../media/image125.png"/><Relationship Id="rId4" Type="http://schemas.openxmlformats.org/officeDocument/2006/relationships/image" Target="../media/image121.png"/><Relationship Id="rId9" Type="http://schemas.openxmlformats.org/officeDocument/2006/relationships/image" Target="../media/image124.png"/><Relationship Id="rId14" Type="http://schemas.openxmlformats.org/officeDocument/2006/relationships/image" Target="../media/image129.png"/></Relationships>
</file>

<file path=ppt/slides/_rels/slide5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notesSlide" Target="../notesSlides/notesSlide26.xml"/><Relationship Id="rId7" Type="http://schemas.openxmlformats.org/officeDocument/2006/relationships/image" Target="../media/image22.png"/><Relationship Id="rId12" Type="http://schemas.openxmlformats.org/officeDocument/2006/relationships/image" Target="../media/image135.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29.png"/><Relationship Id="rId5" Type="http://schemas.openxmlformats.org/officeDocument/2006/relationships/image" Target="../media/image131.png"/><Relationship Id="rId10" Type="http://schemas.openxmlformats.org/officeDocument/2006/relationships/image" Target="../media/image134.png"/><Relationship Id="rId4" Type="http://schemas.openxmlformats.org/officeDocument/2006/relationships/image" Target="../media/image130.png"/><Relationship Id="rId9" Type="http://schemas.openxmlformats.org/officeDocument/2006/relationships/image" Target="../media/image133.png"/></Relationships>
</file>

<file path=ppt/slides/_rels/slide5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notesSlide" Target="../notesSlides/notesSlide27.xml"/><Relationship Id="rId7" Type="http://schemas.openxmlformats.org/officeDocument/2006/relationships/image" Target="../media/image136.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55.png"/><Relationship Id="rId4" Type="http://schemas.openxmlformats.org/officeDocument/2006/relationships/image" Target="../media/image130.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30.png"/><Relationship Id="rId7"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36.png"/><Relationship Id="rId5" Type="http://schemas.openxmlformats.org/officeDocument/2006/relationships/image" Target="../media/image22.png"/><Relationship Id="rId4" Type="http://schemas.openxmlformats.org/officeDocument/2006/relationships/image" Target="../media/image131.png"/><Relationship Id="rId9" Type="http://schemas.openxmlformats.org/officeDocument/2006/relationships/image" Target="../media/image132.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24.png"/><Relationship Id="rId5" Type="http://schemas.openxmlformats.org/officeDocument/2006/relationships/image" Target="../media/image136.png"/><Relationship Id="rId4" Type="http://schemas.openxmlformats.org/officeDocument/2006/relationships/image" Target="../media/image13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24.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36.png"/><Relationship Id="rId5" Type="http://schemas.openxmlformats.org/officeDocument/2006/relationships/image" Target="../media/image132.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24.png"/><Relationship Id="rId5" Type="http://schemas.openxmlformats.org/officeDocument/2006/relationships/image" Target="../media/image136.png"/><Relationship Id="rId4" Type="http://schemas.openxmlformats.org/officeDocument/2006/relationships/image" Target="../media/image132.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24.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36.png"/><Relationship Id="rId5" Type="http://schemas.openxmlformats.org/officeDocument/2006/relationships/image" Target="../media/image132.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55.png"/><Relationship Id="rId7" Type="http://schemas.openxmlformats.org/officeDocument/2006/relationships/image" Target="../media/image130.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24.png"/><Relationship Id="rId5" Type="http://schemas.openxmlformats.org/officeDocument/2006/relationships/image" Target="../media/image136.png"/><Relationship Id="rId4" Type="http://schemas.openxmlformats.org/officeDocument/2006/relationships/image" Target="../media/image132.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notesSlide" Target="../notesSlides/notesSlide34.xml"/><Relationship Id="rId7" Type="http://schemas.openxmlformats.org/officeDocument/2006/relationships/image" Target="../media/image136.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31.png"/><Relationship Id="rId10" Type="http://schemas.openxmlformats.org/officeDocument/2006/relationships/image" Target="../media/image132.png"/><Relationship Id="rId4" Type="http://schemas.openxmlformats.org/officeDocument/2006/relationships/image" Target="../media/image130.png"/><Relationship Id="rId9" Type="http://schemas.openxmlformats.org/officeDocument/2006/relationships/image" Target="../media/image55.png"/></Relationships>
</file>

<file path=ppt/slides/_rels/slide61.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39.png"/><Relationship Id="rId3" Type="http://schemas.openxmlformats.org/officeDocument/2006/relationships/notesSlide" Target="../notesSlides/notesSlide35.xml"/><Relationship Id="rId7" Type="http://schemas.openxmlformats.org/officeDocument/2006/relationships/image" Target="../media/image136.png"/><Relationship Id="rId12" Type="http://schemas.openxmlformats.org/officeDocument/2006/relationships/image" Target="../media/image138.png"/><Relationship Id="rId2" Type="http://schemas.openxmlformats.org/officeDocument/2006/relationships/slideLayout" Target="../slideLayouts/slideLayout5.xml"/><Relationship Id="rId16" Type="http://schemas.openxmlformats.org/officeDocument/2006/relationships/image" Target="../media/image128.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30.png"/><Relationship Id="rId9" Type="http://schemas.openxmlformats.org/officeDocument/2006/relationships/image" Target="../media/image55.png"/><Relationship Id="rId14" Type="http://schemas.openxmlformats.org/officeDocument/2006/relationships/image" Target="../media/image122.png"/></Relationships>
</file>

<file path=ppt/slides/_rels/slide6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41.png"/><Relationship Id="rId5" Type="http://schemas.openxmlformats.org/officeDocument/2006/relationships/image" Target="../media/image30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142.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45.png"/><Relationship Id="rId4" Type="http://schemas.openxmlformats.org/officeDocument/2006/relationships/image" Target="../media/image144.png"/></Relationships>
</file>

<file path=ppt/slides/_rels/slide6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36.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9.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62.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74.png"/><Relationship Id="rId10" Type="http://schemas.openxmlformats.org/officeDocument/2006/relationships/image" Target="../media/image151.png"/><Relationship Id="rId4" Type="http://schemas.openxmlformats.org/officeDocument/2006/relationships/image" Target="../media/image73.png"/><Relationship Id="rId9" Type="http://schemas.openxmlformats.org/officeDocument/2006/relationships/image" Target="../media/image150.png"/><Relationship Id="rId14" Type="http://schemas.openxmlformats.org/officeDocument/2006/relationships/image" Target="../media/image135.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62.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74.png"/><Relationship Id="rId10" Type="http://schemas.openxmlformats.org/officeDocument/2006/relationships/image" Target="../media/image151.png"/><Relationship Id="rId4" Type="http://schemas.openxmlformats.org/officeDocument/2006/relationships/image" Target="../media/image73.png"/><Relationship Id="rId9" Type="http://schemas.openxmlformats.org/officeDocument/2006/relationships/image" Target="../media/image150.png"/><Relationship Id="rId14" Type="http://schemas.openxmlformats.org/officeDocument/2006/relationships/image" Target="../media/image135.png"/></Relationships>
</file>

<file path=ppt/slides/_rels/slide71.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35.png"/><Relationship Id="rId3" Type="http://schemas.openxmlformats.org/officeDocument/2006/relationships/image" Target="../media/image73.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74.png"/><Relationship Id="rId9" Type="http://schemas.openxmlformats.org/officeDocument/2006/relationships/image" Target="../media/image151.png"/></Relationships>
</file>

<file path=ppt/slides/_rels/slide72.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62.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74.png"/><Relationship Id="rId10" Type="http://schemas.openxmlformats.org/officeDocument/2006/relationships/image" Target="../media/image151.png"/><Relationship Id="rId4" Type="http://schemas.openxmlformats.org/officeDocument/2006/relationships/image" Target="../media/image73.png"/><Relationship Id="rId9" Type="http://schemas.openxmlformats.org/officeDocument/2006/relationships/image" Target="../media/image150.png"/><Relationship Id="rId14" Type="http://schemas.openxmlformats.org/officeDocument/2006/relationships/image" Target="../media/image135.png"/></Relationships>
</file>

<file path=ppt/slides/_rels/slide7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4.png"/><Relationship Id="rId3" Type="http://schemas.openxmlformats.org/officeDocument/2006/relationships/image" Target="../media/image62.png"/><Relationship Id="rId7" Type="http://schemas.openxmlformats.org/officeDocument/2006/relationships/image" Target="../media/image152.png"/><Relationship Id="rId12" Type="http://schemas.openxmlformats.org/officeDocument/2006/relationships/image" Target="../media/image153.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151.png"/><Relationship Id="rId11" Type="http://schemas.openxmlformats.org/officeDocument/2006/relationships/image" Target="../media/image148.png"/><Relationship Id="rId5" Type="http://schemas.openxmlformats.org/officeDocument/2006/relationships/image" Target="../media/image150.png"/><Relationship Id="rId10" Type="http://schemas.openxmlformats.org/officeDocument/2006/relationships/image" Target="../media/image73.png"/><Relationship Id="rId4" Type="http://schemas.openxmlformats.org/officeDocument/2006/relationships/image" Target="../media/image149.png"/><Relationship Id="rId9" Type="http://schemas.openxmlformats.org/officeDocument/2006/relationships/image" Target="../media/image74.png"/><Relationship Id="rId14" Type="http://schemas.openxmlformats.org/officeDocument/2006/relationships/image" Target="../media/image135.png"/></Relationships>
</file>

<file path=ppt/slides/_rels/slide7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60.png"/><Relationship Id="rId3" Type="http://schemas.openxmlformats.org/officeDocument/2006/relationships/image" Target="../media/image149.png"/><Relationship Id="rId7" Type="http://schemas.openxmlformats.org/officeDocument/2006/relationships/image" Target="../media/image147.png"/><Relationship Id="rId12" Type="http://schemas.openxmlformats.org/officeDocument/2006/relationships/image" Target="../media/image135.png"/><Relationship Id="rId17" Type="http://schemas.openxmlformats.org/officeDocument/2006/relationships/image" Target="../media/image148.png"/><Relationship Id="rId2" Type="http://schemas.openxmlformats.org/officeDocument/2006/relationships/image" Target="../media/image156.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59.png"/><Relationship Id="rId11" Type="http://schemas.openxmlformats.org/officeDocument/2006/relationships/image" Target="../media/image154.png"/><Relationship Id="rId5" Type="http://schemas.openxmlformats.org/officeDocument/2006/relationships/image" Target="../media/image158.png"/><Relationship Id="rId15" Type="http://schemas.openxmlformats.org/officeDocument/2006/relationships/image" Target="../media/image162.png"/><Relationship Id="rId10" Type="http://schemas.openxmlformats.org/officeDocument/2006/relationships/image" Target="../media/image153.png"/><Relationship Id="rId4" Type="http://schemas.openxmlformats.org/officeDocument/2006/relationships/image" Target="../media/image157.png"/><Relationship Id="rId9" Type="http://schemas.openxmlformats.org/officeDocument/2006/relationships/image" Target="../media/image62.png"/><Relationship Id="rId14" Type="http://schemas.openxmlformats.org/officeDocument/2006/relationships/image" Target="../media/image161.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63.png"/><Relationship Id="rId1" Type="http://schemas.openxmlformats.org/officeDocument/2006/relationships/slideLayout" Target="../slideLayouts/slideLayout5.xml"/><Relationship Id="rId4" Type="http://schemas.openxmlformats.org/officeDocument/2006/relationships/image" Target="../media/image124.png"/></Relationships>
</file>

<file path=ppt/slides/_rels/slide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5.xml"/><Relationship Id="rId4" Type="http://schemas.openxmlformats.org/officeDocument/2006/relationships/image" Target="../media/image166.png"/></Relationships>
</file>

<file path=ppt/slides/_rels/slide7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xml"/><Relationship Id="rId4" Type="http://schemas.openxmlformats.org/officeDocument/2006/relationships/image" Target="../media/image164.png"/></Relationships>
</file>

<file path=ppt/slides/_rels/slide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9.png"/><Relationship Id="rId1" Type="http://schemas.openxmlformats.org/officeDocument/2006/relationships/slideLayout" Target="../slideLayouts/slideLayout5.xml"/><Relationship Id="rId6" Type="http://schemas.openxmlformats.org/officeDocument/2006/relationships/image" Target="../media/image147.png"/><Relationship Id="rId5" Type="http://schemas.openxmlformats.org/officeDocument/2006/relationships/image" Target="../media/image167.png"/><Relationship Id="rId4" Type="http://schemas.openxmlformats.org/officeDocument/2006/relationships/image" Target="../media/image151.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68.png"/><Relationship Id="rId2" Type="http://schemas.openxmlformats.org/officeDocument/2006/relationships/image" Target="../media/image159.png"/><Relationship Id="rId1" Type="http://schemas.openxmlformats.org/officeDocument/2006/relationships/slideLayout" Target="../slideLayouts/slideLayout5.xml"/><Relationship Id="rId6" Type="http://schemas.openxmlformats.org/officeDocument/2006/relationships/image" Target="../media/image147.png"/><Relationship Id="rId5" Type="http://schemas.openxmlformats.org/officeDocument/2006/relationships/image" Target="../media/image167.png"/><Relationship Id="rId4" Type="http://schemas.openxmlformats.org/officeDocument/2006/relationships/image" Target="../media/image15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69.jpe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72.png"/><Relationship Id="rId4" Type="http://schemas.openxmlformats.org/officeDocument/2006/relationships/image" Target="../media/image171.png"/></Relationships>
</file>

<file path=ppt/slides/_rels/slide8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5.xml"/><Relationship Id="rId5" Type="http://schemas.openxmlformats.org/officeDocument/2006/relationships/image" Target="../media/image176.png"/><Relationship Id="rId4" Type="http://schemas.openxmlformats.org/officeDocument/2006/relationships/image" Target="../media/image17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78.png"/><Relationship Id="rId4" Type="http://schemas.openxmlformats.org/officeDocument/2006/relationships/image" Target="../media/image14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47.png"/></Relationships>
</file>

<file path=ppt/slides/_rels/slide9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59.png"/><Relationship Id="rId4" Type="http://schemas.openxmlformats.org/officeDocument/2006/relationships/image" Target="../media/image124.png"/></Relationships>
</file>

<file path=ppt/slides/_rels/slide9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59.png"/><Relationship Id="rId4" Type="http://schemas.openxmlformats.org/officeDocument/2006/relationships/image" Target="../media/image124.png"/></Relationships>
</file>

<file path=ppt/slides/_rels/slide9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59.png"/><Relationship Id="rId4" Type="http://schemas.openxmlformats.org/officeDocument/2006/relationships/image" Target="../media/image1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3/12/2021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3/12/2021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3/12/2021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34" t="-566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0"/>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3/12/2021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3/12/2021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65</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66</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850" y="4318467"/>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8844" y="1322706"/>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2455412"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4292875"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2455412"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6189211"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2201450"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4544456"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1773947"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5507746"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3151402"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1216819"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5056401"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5056401"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284503"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46" name="Group 45">
            <a:extLst>
              <a:ext uri="{FF2B5EF4-FFF2-40B4-BE49-F238E27FC236}">
                <a16:creationId xmlns:a16="http://schemas.microsoft.com/office/drawing/2014/main" id="{42772A28-1CB5-49EC-B960-203C528B9EC2}"/>
              </a:ext>
            </a:extLst>
          </p:cNvPr>
          <p:cNvGrpSpPr/>
          <p:nvPr/>
        </p:nvGrpSpPr>
        <p:grpSpPr>
          <a:xfrm>
            <a:off x="8227219" y="1120458"/>
            <a:ext cx="2133600" cy="945575"/>
            <a:chOff x="5189409" y="1120458"/>
            <a:chExt cx="2133600" cy="945575"/>
          </a:xfrm>
        </p:grpSpPr>
        <p:sp>
          <p:nvSpPr>
            <p:cNvPr id="47" name="Rectangle 46">
              <a:extLst>
                <a:ext uri="{FF2B5EF4-FFF2-40B4-BE49-F238E27FC236}">
                  <a16:creationId xmlns:a16="http://schemas.microsoft.com/office/drawing/2014/main" id="{FE95BF1C-9C2B-48A6-B4D5-4DE6498E4BFE}"/>
                </a:ext>
              </a:extLst>
            </p:cNvPr>
            <p:cNvSpPr/>
            <p:nvPr/>
          </p:nvSpPr>
          <p:spPr>
            <a:xfrm>
              <a:off x="5425145" y="1423097"/>
              <a:ext cx="1897864"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2 report</a:t>
              </a:r>
            </a:p>
          </p:txBody>
        </p:sp>
        <p:grpSp>
          <p:nvGrpSpPr>
            <p:cNvPr id="48" name="Group 47">
              <a:extLst>
                <a:ext uri="{FF2B5EF4-FFF2-40B4-BE49-F238E27FC236}">
                  <a16:creationId xmlns:a16="http://schemas.microsoft.com/office/drawing/2014/main" id="{A56D6114-096B-4FCE-8779-A2475C93A2C6}"/>
                </a:ext>
              </a:extLst>
            </p:cNvPr>
            <p:cNvGrpSpPr/>
            <p:nvPr/>
          </p:nvGrpSpPr>
          <p:grpSpPr>
            <a:xfrm>
              <a:off x="5189409" y="1120458"/>
              <a:ext cx="436820" cy="489741"/>
              <a:chOff x="8115804" y="3109839"/>
              <a:chExt cx="673403" cy="754986"/>
            </a:xfrm>
          </p:grpSpPr>
          <p:pic>
            <p:nvPicPr>
              <p:cNvPr id="49" name="Picture 48">
                <a:extLst>
                  <a:ext uri="{FF2B5EF4-FFF2-40B4-BE49-F238E27FC236}">
                    <a16:creationId xmlns:a16="http://schemas.microsoft.com/office/drawing/2014/main" id="{B0E7FF4A-8B8D-44FB-98DB-A7B037758D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52" name="Picture 51">
                <a:extLst>
                  <a:ext uri="{FF2B5EF4-FFF2-40B4-BE49-F238E27FC236}">
                    <a16:creationId xmlns:a16="http://schemas.microsoft.com/office/drawing/2014/main" id="{0D5465D5-5C27-4907-8660-B5E499E96C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stCxn id="47" idx="2"/>
            <a:endCxn id="37" idx="0"/>
          </p:cNvCxnSpPr>
          <p:nvPr/>
        </p:nvCxnSpPr>
        <p:spPr>
          <a:xfrm flipH="1">
            <a:off x="6189211" y="2066033"/>
            <a:ext cx="322267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41697" y="1258911"/>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6928229" y="256033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endParaRPr lang="en-US" dirty="0"/>
          </a:p>
          <a:p>
            <a:r>
              <a:rPr lang="en-US" dirty="0"/>
              <a:t>Shared memory communication</a:t>
            </a:r>
          </a:p>
          <a:p>
            <a:endParaRPr lang="en-US" dirty="0"/>
          </a:p>
          <a:p>
            <a:endParaRPr lang="en-US" dirty="0"/>
          </a:p>
          <a:p>
            <a:r>
              <a:rPr lang="en-US" dirty="0"/>
              <a:t>Platform awareness</a:t>
            </a:r>
          </a:p>
          <a:p>
            <a:endParaRPr lang="en-US" dirty="0"/>
          </a:p>
          <a:p>
            <a:endParaRPr lang="en-US"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78581" y="6297548"/>
            <a:ext cx="10439400" cy="461665"/>
          </a:xfrm>
          <a:prstGeom prst="rect">
            <a:avLst/>
          </a:prstGeom>
        </p:spPr>
        <p:txBody>
          <a:bodyPr wrap="square">
            <a:spAutoFit/>
          </a:bodyPr>
          <a:lstStyle/>
          <a:p>
            <a:r>
              <a:rPr lang="en-US" sz="800" dirty="0">
                <a:latin typeface="Arial" panose="020B0604020202020204" pitchFamily="34" charset="0"/>
              </a:rPr>
              <a:t>* Florian </a:t>
            </a:r>
            <a:r>
              <a:rPr lang="en-US" sz="800" dirty="0" err="1">
                <a:latin typeface="Arial" panose="020B0604020202020204" pitchFamily="34" charset="0"/>
              </a:rPr>
              <a:t>Zaruba</a:t>
            </a:r>
            <a:r>
              <a:rPr lang="en-US" sz="800" dirty="0">
                <a:latin typeface="Arial" panose="020B0604020202020204" pitchFamily="34" charset="0"/>
              </a:rPr>
              <a:t> et. al. 2020. A 4096-core RISC-</a:t>
            </a:r>
            <a:r>
              <a:rPr lang="en-US" sz="800" dirty="0" err="1">
                <a:latin typeface="Arial" panose="020B0604020202020204" pitchFamily="34" charset="0"/>
              </a:rPr>
              <a:t>VChiplet</a:t>
            </a:r>
            <a:r>
              <a:rPr lang="en-US" sz="800" dirty="0">
                <a:latin typeface="Arial" panose="020B0604020202020204" pitchFamily="34" charset="0"/>
              </a:rPr>
              <a:t> Architecture for Ultra-efficient Floating-point Computing. In2020 </a:t>
            </a:r>
            <a:r>
              <a:rPr lang="en-US" sz="800" dirty="0" err="1">
                <a:latin typeface="Arial" panose="020B0604020202020204" pitchFamily="34" charset="0"/>
              </a:rPr>
              <a:t>IEEEHot</a:t>
            </a:r>
            <a:r>
              <a:rPr lang="en-US" sz="800" dirty="0">
                <a:latin typeface="Arial" panose="020B0604020202020204" pitchFamily="34" charset="0"/>
              </a:rPr>
              <a:t> Chips 32 Symposium (HCS). IEEE Computer Society, 1–24.</a:t>
            </a:r>
          </a:p>
          <a:p>
            <a:endParaRPr lang="en-US" sz="800" dirty="0">
              <a:latin typeface="Arial" panose="020B0604020202020204" pitchFamily="34" charset="0"/>
            </a:endParaRPr>
          </a:p>
          <a:p>
            <a:r>
              <a:rPr lang="en-US" sz="800" dirty="0"/>
              <a:t>** F. </a:t>
            </a:r>
            <a:r>
              <a:rPr lang="en-US" sz="800" dirty="0" err="1"/>
              <a:t>Zaruba</a:t>
            </a:r>
            <a:r>
              <a:rPr lang="en-US" sz="800" dirty="0"/>
              <a:t> </a:t>
            </a:r>
            <a:r>
              <a:rPr lang="en-US" sz="800"/>
              <a:t>et</a:t>
            </a:r>
            <a:r>
              <a:rPr lang="en-US" sz="800" dirty="0"/>
              <a: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3/12/2021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3/12/2021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18016</TotalTime>
  <Words>4421</Words>
  <Application>Microsoft Office PowerPoint</Application>
  <PresentationFormat>Custom</PresentationFormat>
  <Paragraphs>1365</Paragraphs>
  <Slides>105</Slides>
  <Notes>44</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Traditional CPU-centric Model</vt:lpstr>
      <vt:lpstr>Secure Communication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609</cp:revision>
  <cp:lastPrinted>2013-06-08T11:22:51Z</cp:lastPrinted>
  <dcterms:created xsi:type="dcterms:W3CDTF">2019-12-03T10:53:56Z</dcterms:created>
  <dcterms:modified xsi:type="dcterms:W3CDTF">2021-03-12T12:15:02Z</dcterms:modified>
</cp:coreProperties>
</file>